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4" r:id="rId6"/>
    <p:sldId id="828" r:id="rId7"/>
    <p:sldId id="8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S2-2301175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154A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H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)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Jan 16-20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2023,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WG2#154AH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Jan 16-20,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</a:t>
            </a:r>
            <a:r>
              <a:rPr lang="en-US" altLang="zh-CN" sz="3600" b="1" dirty="0" smtClean="0"/>
              <a:t>4-AH(E)</a:t>
            </a:r>
            <a:r>
              <a:rPr lang="en-GB" altLang="zh-CN" sz="3600" b="1" dirty="0" smtClean="0"/>
              <a:t>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SA2#154AHE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No further change</a:t>
            </a:r>
            <a:endParaRPr lang="en-US" altLang="de-DE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1599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  <a:endParaRPr lang="en-US" altLang="zh-CN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SA2#154AHE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501 CRs on KI#1,KI#4,KI#5 and KI#6 a</a:t>
            </a:r>
            <a:r>
              <a:rPr lang="en-US" altLang="zh-CN" sz="1400" dirty="0" smtClean="0"/>
              <a:t>re approved. All 502/503 CRs are postponed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For KI#2 SA2 will do alignment after CT1 complete the work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For KI#3 and KI#5, two LSs are sent to RAN2/RAN3 to ask feedback on the RAN impact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KI#1,</a:t>
            </a:r>
            <a:r>
              <a:rPr lang="en-GB" altLang="zh-CN" sz="1400" dirty="0"/>
              <a:t> whether both, the PCF and the NSSF options are specified or one of the option is FFS.</a:t>
            </a:r>
            <a:r>
              <a:rPr lang="en-US" altLang="zh-CN" sz="1400" dirty="0"/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feedback on the LS are needed in order to progress on KI#3 and KI#5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KI#2, SA2 will do alignment after CT1 complete the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 smtClean="0"/>
              <a:t>Focus </a:t>
            </a:r>
            <a:r>
              <a:rPr lang="de-DE" altLang="zh-CN" sz="1800" b="1" dirty="0"/>
              <a:t>of the Next Meeting </a:t>
            </a:r>
            <a:r>
              <a:rPr lang="de-DE" altLang="zh-CN" sz="1800" b="1"/>
              <a:t>(</a:t>
            </a:r>
            <a:r>
              <a:rPr lang="de-DE" altLang="zh-CN" sz="1800" b="1" smtClean="0"/>
              <a:t>SA2#155)</a:t>
            </a:r>
            <a:r>
              <a:rPr lang="de-DE" altLang="zh-CN" sz="1800" smtClean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Focus on 501 CRs to address remaining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to discuss 502/503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180167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5%-&gt;20%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755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plan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816544"/>
              </p:ext>
            </p:extLst>
          </p:nvPr>
        </p:nvGraphicFramePr>
        <p:xfrm>
          <a:off x="488950" y="1609344"/>
          <a:ext cx="8388344" cy="797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909"/>
                <a:gridCol w="583281"/>
                <a:gridCol w="805698"/>
                <a:gridCol w="590090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May, 22</a:t>
                      </a:r>
                      <a:endParaRPr lang="en-US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Aug, 22</a:t>
                      </a:r>
                      <a:endParaRPr lang="en-US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#154AH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#155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#156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#157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3.25</a:t>
                      </a:r>
                      <a:endParaRPr lang="en-US" altLang="zh-CN" sz="12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9.25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6616" y="2717901"/>
            <a:ext cx="8476488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SA2#149 </a:t>
            </a:r>
            <a:r>
              <a:rPr lang="en-US" altLang="zh-CN" sz="1600" dirty="0"/>
              <a:t>Feb’22: </a:t>
            </a:r>
            <a:r>
              <a:rPr lang="en-US" altLang="zh-CN" sz="1600" dirty="0" smtClean="0"/>
              <a:t>TR </a:t>
            </a:r>
            <a:r>
              <a:rPr lang="en-US" altLang="zh-CN" sz="16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SA2#150 Apr’22: solutions discussions, and KIs. Finalize the KIs. Last meeting for </a:t>
            </a:r>
            <a:r>
              <a:rPr lang="en-US" altLang="zh-CN" sz="1600" dirty="0" err="1"/>
              <a:t>Kis</a:t>
            </a:r>
            <a:r>
              <a:rPr lang="en-US" altLang="zh-CN" sz="16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SA2#151 May’22: continue the solution discussions and start to evaluate solutions</a:t>
            </a:r>
            <a:r>
              <a:rPr lang="en-US" altLang="zh-CN" sz="1600" strike="sngStrike" dirty="0"/>
              <a:t>; </a:t>
            </a:r>
            <a:r>
              <a:rPr lang="en-US" altLang="zh-CN" sz="1600" dirty="0" smtClean="0"/>
              <a:t>SA2#152 </a:t>
            </a:r>
            <a:r>
              <a:rPr lang="en-US" altLang="zh-CN" sz="1600" dirty="0"/>
              <a:t>Aug’22: solution updates (last meeting for </a:t>
            </a:r>
            <a:r>
              <a:rPr lang="en-US" altLang="zh-CN" sz="1600" dirty="0" smtClean="0"/>
              <a:t>new solution and solution update),</a:t>
            </a:r>
            <a:r>
              <a:rPr lang="en-US" altLang="zh-CN" sz="1600" dirty="0"/>
              <a:t>finalize the evaluation and conclusion ; TR for </a:t>
            </a:r>
            <a:r>
              <a:rPr lang="en-US" altLang="zh-CN" sz="1600" dirty="0" smtClean="0"/>
              <a:t>information; </a:t>
            </a:r>
            <a:r>
              <a:rPr lang="en-US" altLang="zh-CN" sz="1600" dirty="0"/>
              <a:t>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SA2#153 </a:t>
            </a:r>
            <a:r>
              <a:rPr lang="en-US" altLang="zh-CN" sz="1600" dirty="0"/>
              <a:t>Oct’22: finalize the conclusions for the KIs; </a:t>
            </a:r>
            <a:r>
              <a:rPr lang="en-US" altLang="zh-CN" sz="1600" strike="sngStrike" dirty="0"/>
              <a:t>TR for approval, WID </a:t>
            </a:r>
            <a:r>
              <a:rPr lang="en-US" altLang="zh-CN" sz="1600" strike="sngStrike" dirty="0" smtClean="0"/>
              <a:t>update</a:t>
            </a:r>
            <a:r>
              <a:rPr lang="en-US" altLang="zh-CN" sz="1600" dirty="0" smtClean="0"/>
              <a:t>; </a:t>
            </a:r>
          </a:p>
          <a:p>
            <a:pPr marL="171450" lvl="1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SA2#154 Nov’22: </a:t>
            </a:r>
            <a:r>
              <a:rPr lang="en-US" altLang="zh-CN" sz="1600" dirty="0"/>
              <a:t>Evaluation on KI#3 and finalize the </a:t>
            </a:r>
            <a:r>
              <a:rPr lang="en-US" altLang="zh-CN" sz="1600" dirty="0" smtClean="0"/>
              <a:t>conclusions </a:t>
            </a:r>
            <a:r>
              <a:rPr lang="en-US" altLang="zh-CN" sz="1600" dirty="0"/>
              <a:t>that have interim </a:t>
            </a:r>
            <a:r>
              <a:rPr lang="en-US" altLang="zh-CN" sz="1600" dirty="0" smtClean="0"/>
              <a:t>conclusion, Normative work, TR for approval, WID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SA2#154AH: Normative work, focus on 501 CR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SA2#155 meeting: Focus on remaining 501 CRs, start 502 CRs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SA2#156 meeting: 502&amp;503 CRs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SA2#157 meeting: 502&amp;503 CRs</a:t>
            </a:r>
            <a:endParaRPr lang="de-DE" altLang="de-DE" sz="1600" u="sng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36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24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29806</TotalTime>
  <Words>396</Words>
  <Application>Microsoft Office PowerPoint</Application>
  <PresentationFormat>全屏显示(4:3)</PresentationFormat>
  <Paragraphs>90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eNS_Ph3 Status Report after SA2#154-AH(E) </vt:lpstr>
      <vt:lpstr>eNS_Ph3 status after SA2#154AHE </vt:lpstr>
      <vt:lpstr>eNS_Ph3 status after SA2#154AHE </vt:lpstr>
      <vt:lpstr>Overall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ZTE03</cp:lastModifiedBy>
  <cp:revision>1392</cp:revision>
  <dcterms:created xsi:type="dcterms:W3CDTF">2008-08-30T09:32:10Z</dcterms:created>
  <dcterms:modified xsi:type="dcterms:W3CDTF">2023-01-23T10:21:56Z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